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56" r:id="rId3"/>
    <p:sldId id="438" r:id="rId4"/>
    <p:sldId id="477" r:id="rId5"/>
    <p:sldId id="478" r:id="rId6"/>
    <p:sldId id="479" r:id="rId7"/>
    <p:sldId id="481" r:id="rId8"/>
    <p:sldId id="482" r:id="rId9"/>
    <p:sldId id="483" r:id="rId10"/>
    <p:sldId id="494" r:id="rId11"/>
    <p:sldId id="502" r:id="rId12"/>
    <p:sldId id="503" r:id="rId13"/>
    <p:sldId id="48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2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F49A4790-2362-4A13-BA49-F16318D305EF}"/>
    <pc:docChg chg="custSel addSld delSld modSld">
      <pc:chgData name="匡宏宇" userId="6226a253-862e-4062-9583-ca90ef3a886f" providerId="ADAL" clId="{F49A4790-2362-4A13-BA49-F16318D305EF}" dt="2022-11-06T03:12:11.001" v="499" actId="114"/>
      <pc:docMkLst>
        <pc:docMk/>
      </pc:docMkLst>
      <pc:sldChg chg="addSp modSp mod modAnim">
        <pc:chgData name="匡宏宇" userId="6226a253-862e-4062-9583-ca90ef3a886f" providerId="ADAL" clId="{F49A4790-2362-4A13-BA49-F16318D305EF}" dt="2022-11-06T03:12:11.001" v="499" actId="114"/>
        <pc:sldMkLst>
          <pc:docMk/>
          <pc:sldMk cId="1882205114" sldId="480"/>
        </pc:sldMkLst>
        <pc:spChg chg="mod">
          <ac:chgData name="匡宏宇" userId="6226a253-862e-4062-9583-ca90ef3a886f" providerId="ADAL" clId="{F49A4790-2362-4A13-BA49-F16318D305EF}" dt="2022-11-06T03:12:11.001" v="499" actId="114"/>
          <ac:spMkLst>
            <pc:docMk/>
            <pc:sldMk cId="1882205114" sldId="480"/>
            <ac:spMk id="3" creationId="{C31771FF-99B5-47C2-8D4B-374DE00A2288}"/>
          </ac:spMkLst>
        </pc:spChg>
        <pc:spChg chg="add mod">
          <ac:chgData name="匡宏宇" userId="6226a253-862e-4062-9583-ca90ef3a886f" providerId="ADAL" clId="{F49A4790-2362-4A13-BA49-F16318D305EF}" dt="2022-11-06T03:11:49.419" v="498"/>
          <ac:spMkLst>
            <pc:docMk/>
            <pc:sldMk cId="1882205114" sldId="480"/>
            <ac:spMk id="6" creationId="{3604D17F-F2B2-9ADF-4ADE-CF21084DEE8C}"/>
          </ac:spMkLst>
        </pc:spChg>
      </pc:sldChg>
      <pc:sldChg chg="add del">
        <pc:chgData name="匡宏宇" userId="6226a253-862e-4062-9583-ca90ef3a886f" providerId="ADAL" clId="{F49A4790-2362-4A13-BA49-F16318D305EF}" dt="2022-11-06T03:02:04.011" v="1"/>
        <pc:sldMkLst>
          <pc:docMk/>
          <pc:sldMk cId="58976716" sldId="494"/>
        </pc:sldMkLst>
      </pc:sldChg>
      <pc:sldChg chg="add">
        <pc:chgData name="匡宏宇" userId="6226a253-862e-4062-9583-ca90ef3a886f" providerId="ADAL" clId="{F49A4790-2362-4A13-BA49-F16318D305EF}" dt="2022-11-06T03:02:04.011" v="1"/>
        <pc:sldMkLst>
          <pc:docMk/>
          <pc:sldMk cId="1703098982" sldId="502"/>
        </pc:sldMkLst>
      </pc:sldChg>
    </pc:docChg>
  </pc:docChgLst>
  <pc:docChgLst>
    <pc:chgData name="匡宏宇" userId="6226a253-862e-4062-9583-ca90ef3a886f" providerId="ADAL" clId="{B626AD92-323C-4064-AC46-415BFC98BCA0}"/>
    <pc:docChg chg="custSel modSld">
      <pc:chgData name="匡宏宇" userId="6226a253-862e-4062-9583-ca90ef3a886f" providerId="ADAL" clId="{B626AD92-323C-4064-AC46-415BFC98BCA0}" dt="2021-10-09T01:16:21.215" v="69" actId="5793"/>
      <pc:docMkLst>
        <pc:docMk/>
      </pc:docMkLst>
      <pc:sldChg chg="modSp mod">
        <pc:chgData name="匡宏宇" userId="6226a253-862e-4062-9583-ca90ef3a886f" providerId="ADAL" clId="{B626AD92-323C-4064-AC46-415BFC98BCA0}" dt="2021-10-09T01:16:21.215" v="69" actId="5793"/>
        <pc:sldMkLst>
          <pc:docMk/>
          <pc:sldMk cId="3783095189" sldId="485"/>
        </pc:sldMkLst>
        <pc:spChg chg="mod">
          <ac:chgData name="匡宏宇" userId="6226a253-862e-4062-9583-ca90ef3a886f" providerId="ADAL" clId="{B626AD92-323C-4064-AC46-415BFC98BCA0}" dt="2021-10-09T01:16:21.215" v="69" actId="5793"/>
          <ac:spMkLst>
            <pc:docMk/>
            <pc:sldMk cId="3783095189" sldId="485"/>
            <ac:spMk id="3" creationId="{9EAA26EA-E6BF-4469-B6FA-5CBC3FAC995C}"/>
          </ac:spMkLst>
        </pc:spChg>
      </pc:sldChg>
      <pc:sldChg chg="modSp mod modAnim">
        <pc:chgData name="匡宏宇" userId="6226a253-862e-4062-9583-ca90ef3a886f" providerId="ADAL" clId="{B626AD92-323C-4064-AC46-415BFC98BCA0}" dt="2021-10-09T01:15:48.655" v="5" actId="27636"/>
        <pc:sldMkLst>
          <pc:docMk/>
          <pc:sldMk cId="217102270" sldId="486"/>
        </pc:sldMkLst>
        <pc:spChg chg="mod">
          <ac:chgData name="匡宏宇" userId="6226a253-862e-4062-9583-ca90ef3a886f" providerId="ADAL" clId="{B626AD92-323C-4064-AC46-415BFC98BCA0}" dt="2021-10-09T01:15:48.655" v="5" actId="27636"/>
          <ac:spMkLst>
            <pc:docMk/>
            <pc:sldMk cId="217102270" sldId="486"/>
            <ac:spMk id="3" creationId="{0B82BA21-61FB-4025-B714-1EC51FA4EF20}"/>
          </ac:spMkLst>
        </pc:spChg>
      </pc:sldChg>
      <pc:sldChg chg="addSp modSp mod modAnim">
        <pc:chgData name="匡宏宇" userId="6226a253-862e-4062-9583-ca90ef3a886f" providerId="ADAL" clId="{B626AD92-323C-4064-AC46-415BFC98BCA0}" dt="2021-10-09T01:15:07.602" v="2" actId="1076"/>
        <pc:sldMkLst>
          <pc:docMk/>
          <pc:sldMk cId="58976716" sldId="494"/>
        </pc:sldMkLst>
        <pc:picChg chg="add mod">
          <ac:chgData name="匡宏宇" userId="6226a253-862e-4062-9583-ca90ef3a886f" providerId="ADAL" clId="{B626AD92-323C-4064-AC46-415BFC98BCA0}" dt="2021-10-09T01:15:07.602" v="2" actId="1076"/>
          <ac:picMkLst>
            <pc:docMk/>
            <pc:sldMk cId="58976716" sldId="494"/>
            <ac:picMk id="7" creationId="{09D33177-3834-488A-870D-79B778D16E7C}"/>
          </ac:picMkLst>
        </pc:picChg>
      </pc:sldChg>
    </pc:docChg>
  </pc:docChgLst>
  <pc:docChgLst>
    <pc:chgData name="匡宏宇" userId="6226a253-862e-4062-9583-ca90ef3a886f" providerId="ADAL" clId="{D26E8820-60D0-40A7-A2F7-4F39FEB35495}"/>
    <pc:docChg chg="custSel delSld modSld sldOrd">
      <pc:chgData name="匡宏宇" userId="6226a253-862e-4062-9583-ca90ef3a886f" providerId="ADAL" clId="{D26E8820-60D0-40A7-A2F7-4F39FEB35495}" dt="2022-11-06T02:59:40.552" v="1373"/>
      <pc:docMkLst>
        <pc:docMk/>
      </pc:docMkLst>
      <pc:sldChg chg="modSp modAnim">
        <pc:chgData name="匡宏宇" userId="6226a253-862e-4062-9583-ca90ef3a886f" providerId="ADAL" clId="{D26E8820-60D0-40A7-A2F7-4F39FEB35495}" dt="2022-11-06T02:50:58.465" v="1176"/>
        <pc:sldMkLst>
          <pc:docMk/>
          <pc:sldMk cId="3749693150" sldId="438"/>
        </pc:sldMkLst>
        <pc:spChg chg="mod">
          <ac:chgData name="匡宏宇" userId="6226a253-862e-4062-9583-ca90ef3a886f" providerId="ADAL" clId="{D26E8820-60D0-40A7-A2F7-4F39FEB35495}" dt="2022-11-06T02:50:58.465" v="1176"/>
          <ac:spMkLst>
            <pc:docMk/>
            <pc:sldMk cId="3749693150" sldId="438"/>
            <ac:spMk id="3" creationId="{B93D5BBD-5900-4166-A388-2B9DB8C32D7D}"/>
          </ac:spMkLst>
        </pc:spChg>
      </pc:sldChg>
      <pc:sldChg chg="modSp mod modAnim">
        <pc:chgData name="匡宏宇" userId="6226a253-862e-4062-9583-ca90ef3a886f" providerId="ADAL" clId="{D26E8820-60D0-40A7-A2F7-4F39FEB35495}" dt="2022-11-06T02:54:46.732" v="1370"/>
        <pc:sldMkLst>
          <pc:docMk/>
          <pc:sldMk cId="996472602" sldId="477"/>
        </pc:sldMkLst>
        <pc:spChg chg="mod">
          <ac:chgData name="匡宏宇" userId="6226a253-862e-4062-9583-ca90ef3a886f" providerId="ADAL" clId="{D26E8820-60D0-40A7-A2F7-4F39FEB35495}" dt="2022-11-06T02:54:39.116" v="1369" actId="27636"/>
          <ac:spMkLst>
            <pc:docMk/>
            <pc:sldMk cId="996472602" sldId="477"/>
            <ac:spMk id="3" creationId="{3015A4CD-34E3-4D64-BB93-F7CC2D243418}"/>
          </ac:spMkLst>
        </pc:spChg>
      </pc:sldChg>
      <pc:sldChg chg="modSp mod">
        <pc:chgData name="匡宏宇" userId="6226a253-862e-4062-9583-ca90ef3a886f" providerId="ADAL" clId="{D26E8820-60D0-40A7-A2F7-4F39FEB35495}" dt="2022-11-06T02:54:07.368" v="1367" actId="113"/>
        <pc:sldMkLst>
          <pc:docMk/>
          <pc:sldMk cId="689926029" sldId="478"/>
        </pc:sldMkLst>
        <pc:spChg chg="mod">
          <ac:chgData name="匡宏宇" userId="6226a253-862e-4062-9583-ca90ef3a886f" providerId="ADAL" clId="{D26E8820-60D0-40A7-A2F7-4F39FEB35495}" dt="2022-11-06T02:54:07.368" v="1367" actId="113"/>
          <ac:spMkLst>
            <pc:docMk/>
            <pc:sldMk cId="689926029" sldId="478"/>
            <ac:spMk id="3" creationId="{4E5781F7-C365-457F-A945-3409A221CCE8}"/>
          </ac:spMkLst>
        </pc:spChg>
      </pc:sldChg>
      <pc:sldChg chg="modSp mod">
        <pc:chgData name="匡宏宇" userId="6226a253-862e-4062-9583-ca90ef3a886f" providerId="ADAL" clId="{D26E8820-60D0-40A7-A2F7-4F39FEB35495}" dt="2022-11-06T02:59:32.904" v="1371" actId="114"/>
        <pc:sldMkLst>
          <pc:docMk/>
          <pc:sldMk cId="2097566332" sldId="483"/>
        </pc:sldMkLst>
        <pc:spChg chg="mod">
          <ac:chgData name="匡宏宇" userId="6226a253-862e-4062-9583-ca90ef3a886f" providerId="ADAL" clId="{D26E8820-60D0-40A7-A2F7-4F39FEB35495}" dt="2022-11-06T02:59:32.904" v="1371" actId="114"/>
          <ac:spMkLst>
            <pc:docMk/>
            <pc:sldMk cId="2097566332" sldId="483"/>
            <ac:spMk id="3" creationId="{52C32208-60CF-418B-A2B3-F4BB5EA736AD}"/>
          </ac:spMkLst>
        </pc:spChg>
      </pc:sldChg>
      <pc:sldChg chg="ord">
        <pc:chgData name="匡宏宇" userId="6226a253-862e-4062-9583-ca90ef3a886f" providerId="ADAL" clId="{D26E8820-60D0-40A7-A2F7-4F39FEB35495}" dt="2022-11-06T02:59:40.552" v="1373"/>
        <pc:sldMkLst>
          <pc:docMk/>
          <pc:sldMk cId="58976716" sldId="494"/>
        </pc:sldMkLst>
      </pc:sldChg>
      <pc:sldChg chg="del">
        <pc:chgData name="匡宏宇" userId="6226a253-862e-4062-9583-ca90ef3a886f" providerId="ADAL" clId="{D26E8820-60D0-40A7-A2F7-4F39FEB35495}" dt="2022-11-06T02:38:40.744" v="0" actId="2696"/>
        <pc:sldMkLst>
          <pc:docMk/>
          <pc:sldMk cId="90658609" sldId="496"/>
        </pc:sldMkLst>
      </pc:sldChg>
    </pc:docChg>
  </pc:docChgLst>
  <pc:docChgLst>
    <pc:chgData name="匡宏宇" userId="6226a253-862e-4062-9583-ca90ef3a886f" providerId="ADAL" clId="{77A7854E-1B90-4CDF-8136-C329EB0479E5}"/>
    <pc:docChg chg="delSld">
      <pc:chgData name="匡宏宇" userId="6226a253-862e-4062-9583-ca90ef3a886f" providerId="ADAL" clId="{77A7854E-1B90-4CDF-8136-C329EB0479E5}" dt="2023-09-12T03:07:24.800" v="2" actId="47"/>
      <pc:docMkLst>
        <pc:docMk/>
      </pc:docMkLst>
      <pc:sldChg chg="del">
        <pc:chgData name="匡宏宇" userId="6226a253-862e-4062-9583-ca90ef3a886f" providerId="ADAL" clId="{77A7854E-1B90-4CDF-8136-C329EB0479E5}" dt="2023-09-12T02:07:30.713" v="0" actId="47"/>
        <pc:sldMkLst>
          <pc:docMk/>
          <pc:sldMk cId="441259876" sldId="453"/>
        </pc:sldMkLst>
      </pc:sldChg>
      <pc:sldChg chg="del">
        <pc:chgData name="匡宏宇" userId="6226a253-862e-4062-9583-ca90ef3a886f" providerId="ADAL" clId="{77A7854E-1B90-4CDF-8136-C329EB0479E5}" dt="2023-09-12T02:07:30.713" v="0" actId="47"/>
        <pc:sldMkLst>
          <pc:docMk/>
          <pc:sldMk cId="1209381491" sldId="457"/>
        </pc:sldMkLst>
      </pc:sldChg>
      <pc:sldChg chg="del">
        <pc:chgData name="匡宏宇" userId="6226a253-862e-4062-9583-ca90ef3a886f" providerId="ADAL" clId="{77A7854E-1B90-4CDF-8136-C329EB0479E5}" dt="2023-09-12T02:07:30.713" v="0" actId="47"/>
        <pc:sldMkLst>
          <pc:docMk/>
          <pc:sldMk cId="28960633" sldId="458"/>
        </pc:sldMkLst>
      </pc:sldChg>
      <pc:sldChg chg="del">
        <pc:chgData name="匡宏宇" userId="6226a253-862e-4062-9583-ca90ef3a886f" providerId="ADAL" clId="{77A7854E-1B90-4CDF-8136-C329EB0479E5}" dt="2023-09-12T02:07:30.713" v="0" actId="47"/>
        <pc:sldMkLst>
          <pc:docMk/>
          <pc:sldMk cId="2208064377" sldId="468"/>
        </pc:sldMkLst>
      </pc:sldChg>
      <pc:sldChg chg="del">
        <pc:chgData name="匡宏宇" userId="6226a253-862e-4062-9583-ca90ef3a886f" providerId="ADAL" clId="{77A7854E-1B90-4CDF-8136-C329EB0479E5}" dt="2023-09-12T03:07:01.260" v="1" actId="2696"/>
        <pc:sldMkLst>
          <pc:docMk/>
          <pc:sldMk cId="1882205114" sldId="480"/>
        </pc:sldMkLst>
      </pc:sldChg>
      <pc:sldChg chg="del">
        <pc:chgData name="匡宏宇" userId="6226a253-862e-4062-9583-ca90ef3a886f" providerId="ADAL" clId="{77A7854E-1B90-4CDF-8136-C329EB0479E5}" dt="2023-09-12T03:07:24.800" v="2" actId="47"/>
        <pc:sldMkLst>
          <pc:docMk/>
          <pc:sldMk cId="3783095189" sldId="485"/>
        </pc:sldMkLst>
      </pc:sldChg>
      <pc:sldChg chg="del">
        <pc:chgData name="匡宏宇" userId="6226a253-862e-4062-9583-ca90ef3a886f" providerId="ADAL" clId="{77A7854E-1B90-4CDF-8136-C329EB0479E5}" dt="2023-09-12T03:07:24.800" v="2" actId="47"/>
        <pc:sldMkLst>
          <pc:docMk/>
          <pc:sldMk cId="217102270" sldId="486"/>
        </pc:sldMkLst>
      </pc:sldChg>
      <pc:sldChg chg="del">
        <pc:chgData name="匡宏宇" userId="6226a253-862e-4062-9583-ca90ef3a886f" providerId="ADAL" clId="{77A7854E-1B90-4CDF-8136-C329EB0479E5}" dt="2023-09-12T03:07:24.800" v="2" actId="47"/>
        <pc:sldMkLst>
          <pc:docMk/>
          <pc:sldMk cId="1328342243" sldId="487"/>
        </pc:sldMkLst>
      </pc:sldChg>
      <pc:sldChg chg="del">
        <pc:chgData name="匡宏宇" userId="6226a253-862e-4062-9583-ca90ef3a886f" providerId="ADAL" clId="{77A7854E-1B90-4CDF-8136-C329EB0479E5}" dt="2023-09-12T03:07:24.800" v="2" actId="47"/>
        <pc:sldMkLst>
          <pc:docMk/>
          <pc:sldMk cId="3532355183" sldId="488"/>
        </pc:sldMkLst>
      </pc:sldChg>
      <pc:sldChg chg="del">
        <pc:chgData name="匡宏宇" userId="6226a253-862e-4062-9583-ca90ef3a886f" providerId="ADAL" clId="{77A7854E-1B90-4CDF-8136-C329EB0479E5}" dt="2023-09-12T03:07:24.800" v="2" actId="47"/>
        <pc:sldMkLst>
          <pc:docMk/>
          <pc:sldMk cId="140114" sldId="489"/>
        </pc:sldMkLst>
      </pc:sldChg>
      <pc:sldChg chg="del">
        <pc:chgData name="匡宏宇" userId="6226a253-862e-4062-9583-ca90ef3a886f" providerId="ADAL" clId="{77A7854E-1B90-4CDF-8136-C329EB0479E5}" dt="2023-09-12T03:07:24.800" v="2" actId="47"/>
        <pc:sldMkLst>
          <pc:docMk/>
          <pc:sldMk cId="1524789089" sldId="490"/>
        </pc:sldMkLst>
      </pc:sldChg>
      <pc:sldChg chg="del">
        <pc:chgData name="匡宏宇" userId="6226a253-862e-4062-9583-ca90ef3a886f" providerId="ADAL" clId="{77A7854E-1B90-4CDF-8136-C329EB0479E5}" dt="2023-09-12T03:07:24.800" v="2" actId="47"/>
        <pc:sldMkLst>
          <pc:docMk/>
          <pc:sldMk cId="1104554375" sldId="493"/>
        </pc:sldMkLst>
      </pc:sldChg>
      <pc:sldChg chg="del">
        <pc:chgData name="匡宏宇" userId="6226a253-862e-4062-9583-ca90ef3a886f" providerId="ADAL" clId="{77A7854E-1B90-4CDF-8136-C329EB0479E5}" dt="2023-09-12T03:07:24.800" v="2" actId="47"/>
        <pc:sldMkLst>
          <pc:docMk/>
          <pc:sldMk cId="1358243037" sldId="495"/>
        </pc:sldMkLst>
      </pc:sldChg>
      <pc:sldChg chg="del">
        <pc:chgData name="匡宏宇" userId="6226a253-862e-4062-9583-ca90ef3a886f" providerId="ADAL" clId="{77A7854E-1B90-4CDF-8136-C329EB0479E5}" dt="2023-09-12T03:07:24.800" v="2" actId="47"/>
        <pc:sldMkLst>
          <pc:docMk/>
          <pc:sldMk cId="384019706" sldId="497"/>
        </pc:sldMkLst>
      </pc:sldChg>
      <pc:sldChg chg="del">
        <pc:chgData name="匡宏宇" userId="6226a253-862e-4062-9583-ca90ef3a886f" providerId="ADAL" clId="{77A7854E-1B90-4CDF-8136-C329EB0479E5}" dt="2023-09-12T03:07:24.800" v="2" actId="47"/>
        <pc:sldMkLst>
          <pc:docMk/>
          <pc:sldMk cId="1225397442" sldId="498"/>
        </pc:sldMkLst>
      </pc:sldChg>
    </pc:docChg>
  </pc:docChgLst>
  <pc:docChgLst>
    <pc:chgData name="匡宏宇" userId="6226a253-862e-4062-9583-ca90ef3a886f" providerId="ADAL" clId="{4BAC9DB6-A9FE-4CD3-8009-6F75723AF06C}"/>
    <pc:docChg chg="undo custSel addSld delSld modSld">
      <pc:chgData name="匡宏宇" userId="6226a253-862e-4062-9583-ca90ef3a886f" providerId="ADAL" clId="{4BAC9DB6-A9FE-4CD3-8009-6F75723AF06C}" dt="2021-10-11T05:51:18.365" v="5336"/>
      <pc:docMkLst>
        <pc:docMk/>
      </pc:docMkLst>
      <pc:sldChg chg="modSp mod">
        <pc:chgData name="匡宏宇" userId="6226a253-862e-4062-9583-ca90ef3a886f" providerId="ADAL" clId="{4BAC9DB6-A9FE-4CD3-8009-6F75723AF06C}" dt="2021-10-09T01:22:25.452" v="53"/>
        <pc:sldMkLst>
          <pc:docMk/>
          <pc:sldMk cId="436724951" sldId="256"/>
        </pc:sldMkLst>
        <pc:spChg chg="mod">
          <ac:chgData name="匡宏宇" userId="6226a253-862e-4062-9583-ca90ef3a886f" providerId="ADAL" clId="{4BAC9DB6-A9FE-4CD3-8009-6F75723AF06C}" dt="2021-10-09T01:22:25.452" v="53"/>
          <ac:spMkLst>
            <pc:docMk/>
            <pc:sldMk cId="436724951" sldId="256"/>
            <ac:spMk id="2" creationId="{9217EFCF-7D17-4C2A-9183-E58DBB4B98EB}"/>
          </ac:spMkLst>
        </pc:spChg>
      </pc:sldChg>
      <pc:sldChg chg="modSp modAnim">
        <pc:chgData name="匡宏宇" userId="6226a253-862e-4062-9583-ca90ef3a886f" providerId="ADAL" clId="{4BAC9DB6-A9FE-4CD3-8009-6F75723AF06C}" dt="2021-10-09T01:44:29.207" v="2316"/>
        <pc:sldMkLst>
          <pc:docMk/>
          <pc:sldMk cId="3749693150" sldId="438"/>
        </pc:sldMkLst>
        <pc:spChg chg="mod">
          <ac:chgData name="匡宏宇" userId="6226a253-862e-4062-9583-ca90ef3a886f" providerId="ADAL" clId="{4BAC9DB6-A9FE-4CD3-8009-6F75723AF06C}" dt="2021-10-09T01:44:29.207" v="2316"/>
          <ac:spMkLst>
            <pc:docMk/>
            <pc:sldMk cId="3749693150" sldId="438"/>
            <ac:spMk id="3" creationId="{B93D5BBD-5900-4166-A388-2B9DB8C32D7D}"/>
          </ac:spMkLst>
        </pc:spChg>
      </pc:sldChg>
      <pc:sldChg chg="modSp mod">
        <pc:chgData name="匡宏宇" userId="6226a253-862e-4062-9583-ca90ef3a886f" providerId="ADAL" clId="{4BAC9DB6-A9FE-4CD3-8009-6F75723AF06C}" dt="2021-10-09T01:24:24.498" v="61"/>
        <pc:sldMkLst>
          <pc:docMk/>
          <pc:sldMk cId="28960633" sldId="458"/>
        </pc:sldMkLst>
        <pc:spChg chg="mod">
          <ac:chgData name="匡宏宇" userId="6226a253-862e-4062-9583-ca90ef3a886f" providerId="ADAL" clId="{4BAC9DB6-A9FE-4CD3-8009-6F75723AF06C}" dt="2021-10-09T01:24:24.498" v="61"/>
          <ac:spMkLst>
            <pc:docMk/>
            <pc:sldMk cId="28960633" sldId="458"/>
            <ac:spMk id="3" creationId="{4A9031FC-8BD0-4DA2-89A3-5C524139F6DA}"/>
          </ac:spMkLst>
        </pc:spChg>
      </pc:sldChg>
      <pc:sldChg chg="modSp mod">
        <pc:chgData name="匡宏宇" userId="6226a253-862e-4062-9583-ca90ef3a886f" providerId="ADAL" clId="{4BAC9DB6-A9FE-4CD3-8009-6F75723AF06C}" dt="2021-10-09T01:44:56.412" v="2338" actId="27636"/>
        <pc:sldMkLst>
          <pc:docMk/>
          <pc:sldMk cId="996472602" sldId="477"/>
        </pc:sldMkLst>
        <pc:spChg chg="mod">
          <ac:chgData name="匡宏宇" userId="6226a253-862e-4062-9583-ca90ef3a886f" providerId="ADAL" clId="{4BAC9DB6-A9FE-4CD3-8009-6F75723AF06C}" dt="2021-10-09T01:44:56.412" v="2338" actId="27636"/>
          <ac:spMkLst>
            <pc:docMk/>
            <pc:sldMk cId="996472602" sldId="477"/>
            <ac:spMk id="3" creationId="{3015A4CD-34E3-4D64-BB93-F7CC2D243418}"/>
          </ac:spMkLst>
        </pc:spChg>
      </pc:sldChg>
      <pc:sldChg chg="modSp mod">
        <pc:chgData name="匡宏宇" userId="6226a253-862e-4062-9583-ca90ef3a886f" providerId="ADAL" clId="{4BAC9DB6-A9FE-4CD3-8009-6F75723AF06C}" dt="2021-10-11T02:00:00.805" v="3338" actId="14100"/>
        <pc:sldMkLst>
          <pc:docMk/>
          <pc:sldMk cId="689926029" sldId="478"/>
        </pc:sldMkLst>
        <pc:spChg chg="mod">
          <ac:chgData name="匡宏宇" userId="6226a253-862e-4062-9583-ca90ef3a886f" providerId="ADAL" clId="{4BAC9DB6-A9FE-4CD3-8009-6F75723AF06C}" dt="2021-10-11T02:00:00.805" v="3338" actId="14100"/>
          <ac:spMkLst>
            <pc:docMk/>
            <pc:sldMk cId="689926029" sldId="478"/>
            <ac:spMk id="3" creationId="{4E5781F7-C365-457F-A945-3409A221CCE8}"/>
          </ac:spMkLst>
        </pc:spChg>
      </pc:sldChg>
      <pc:sldChg chg="modSp">
        <pc:chgData name="匡宏宇" userId="6226a253-862e-4062-9583-ca90ef3a886f" providerId="ADAL" clId="{4BAC9DB6-A9FE-4CD3-8009-6F75723AF06C}" dt="2021-10-09T01:54:29.697" v="2353"/>
        <pc:sldMkLst>
          <pc:docMk/>
          <pc:sldMk cId="1082713833" sldId="479"/>
        </pc:sldMkLst>
        <pc:spChg chg="mod">
          <ac:chgData name="匡宏宇" userId="6226a253-862e-4062-9583-ca90ef3a886f" providerId="ADAL" clId="{4BAC9DB6-A9FE-4CD3-8009-6F75723AF06C}" dt="2021-10-09T01:54:29.697" v="2353"/>
          <ac:spMkLst>
            <pc:docMk/>
            <pc:sldMk cId="1082713833" sldId="479"/>
            <ac:spMk id="3" creationId="{0D122DAB-156A-4A45-A6A5-65091DB894FC}"/>
          </ac:spMkLst>
        </pc:spChg>
      </pc:sldChg>
      <pc:sldChg chg="modSp mod modAnim">
        <pc:chgData name="匡宏宇" userId="6226a253-862e-4062-9583-ca90ef3a886f" providerId="ADAL" clId="{4BAC9DB6-A9FE-4CD3-8009-6F75723AF06C}" dt="2021-10-11T01:59:04.522" v="3331" actId="20577"/>
        <pc:sldMkLst>
          <pc:docMk/>
          <pc:sldMk cId="1882205114" sldId="480"/>
        </pc:sldMkLst>
        <pc:spChg chg="mod">
          <ac:chgData name="匡宏宇" userId="6226a253-862e-4062-9583-ca90ef3a886f" providerId="ADAL" clId="{4BAC9DB6-A9FE-4CD3-8009-6F75723AF06C}" dt="2021-10-09T01:55:24.483" v="2355" actId="27636"/>
          <ac:spMkLst>
            <pc:docMk/>
            <pc:sldMk cId="1882205114" sldId="480"/>
            <ac:spMk id="2" creationId="{5A65A4B7-B015-4617-A4A3-26618D6E2910}"/>
          </ac:spMkLst>
        </pc:spChg>
        <pc:spChg chg="mod">
          <ac:chgData name="匡宏宇" userId="6226a253-862e-4062-9583-ca90ef3a886f" providerId="ADAL" clId="{4BAC9DB6-A9FE-4CD3-8009-6F75723AF06C}" dt="2021-10-11T01:59:04.522" v="3331" actId="20577"/>
          <ac:spMkLst>
            <pc:docMk/>
            <pc:sldMk cId="1882205114" sldId="480"/>
            <ac:spMk id="3" creationId="{C31771FF-99B5-47C2-8D4B-374DE00A2288}"/>
          </ac:spMkLst>
        </pc:spChg>
      </pc:sldChg>
      <pc:sldChg chg="modAnim">
        <pc:chgData name="匡宏宇" userId="6226a253-862e-4062-9583-ca90ef3a886f" providerId="ADAL" clId="{4BAC9DB6-A9FE-4CD3-8009-6F75723AF06C}" dt="2021-10-09T02:00:12.684" v="2991"/>
        <pc:sldMkLst>
          <pc:docMk/>
          <pc:sldMk cId="2097566332" sldId="483"/>
        </pc:sldMkLst>
      </pc:sldChg>
      <pc:sldChg chg="modAnim">
        <pc:chgData name="匡宏宇" userId="6226a253-862e-4062-9583-ca90ef3a886f" providerId="ADAL" clId="{4BAC9DB6-A9FE-4CD3-8009-6F75723AF06C}" dt="2021-10-09T02:00:17.465" v="2992"/>
        <pc:sldMkLst>
          <pc:docMk/>
          <pc:sldMk cId="306395361" sldId="484"/>
        </pc:sldMkLst>
      </pc:sldChg>
      <pc:sldChg chg="modSp mod">
        <pc:chgData name="匡宏宇" userId="6226a253-862e-4062-9583-ca90ef3a886f" providerId="ADAL" clId="{4BAC9DB6-A9FE-4CD3-8009-6F75723AF06C}" dt="2021-10-09T02:01:47.469" v="3186" actId="113"/>
        <pc:sldMkLst>
          <pc:docMk/>
          <pc:sldMk cId="140114" sldId="489"/>
        </pc:sldMkLst>
        <pc:spChg chg="mod">
          <ac:chgData name="匡宏宇" userId="6226a253-862e-4062-9583-ca90ef3a886f" providerId="ADAL" clId="{4BAC9DB6-A9FE-4CD3-8009-6F75723AF06C}" dt="2021-10-09T02:01:47.469" v="3186" actId="113"/>
          <ac:spMkLst>
            <pc:docMk/>
            <pc:sldMk cId="140114" sldId="489"/>
            <ac:spMk id="3" creationId="{B07517AE-7CBC-4F3D-BC31-85FC14093F90}"/>
          </ac:spMkLst>
        </pc:spChg>
      </pc:sldChg>
      <pc:sldChg chg="addSp delSp modSp new mod modAnim">
        <pc:chgData name="匡宏宇" userId="6226a253-862e-4062-9583-ca90ef3a886f" providerId="ADAL" clId="{4BAC9DB6-A9FE-4CD3-8009-6F75723AF06C}" dt="2021-10-11T05:45:13.036" v="4828" actId="1036"/>
        <pc:sldMkLst>
          <pc:docMk/>
          <pc:sldMk cId="90658609" sldId="496"/>
        </pc:sldMkLst>
        <pc:spChg chg="mod">
          <ac:chgData name="匡宏宇" userId="6226a253-862e-4062-9583-ca90ef3a886f" providerId="ADAL" clId="{4BAC9DB6-A9FE-4CD3-8009-6F75723AF06C}" dt="2021-10-11T02:03:02.732" v="3765" actId="1036"/>
          <ac:spMkLst>
            <pc:docMk/>
            <pc:sldMk cId="90658609" sldId="496"/>
            <ac:spMk id="2" creationId="{46EA2B19-42AF-4531-A783-E2246BB16450}"/>
          </ac:spMkLst>
        </pc:spChg>
        <pc:spChg chg="add mod">
          <ac:chgData name="匡宏宇" userId="6226a253-862e-4062-9583-ca90ef3a886f" providerId="ADAL" clId="{4BAC9DB6-A9FE-4CD3-8009-6F75723AF06C}" dt="2021-10-11T05:38:05.621" v="4129" actId="14100"/>
          <ac:spMkLst>
            <pc:docMk/>
            <pc:sldMk cId="90658609" sldId="496"/>
            <ac:spMk id="3" creationId="{B73708DC-448B-49A5-9447-525E98E2883C}"/>
          </ac:spMkLst>
        </pc:spChg>
        <pc:spChg chg="del">
          <ac:chgData name="匡宏宇" userId="6226a253-862e-4062-9583-ca90ef3a886f" providerId="ADAL" clId="{4BAC9DB6-A9FE-4CD3-8009-6F75723AF06C}" dt="2021-10-11T02:00:48.316" v="3479" actId="478"/>
          <ac:spMkLst>
            <pc:docMk/>
            <pc:sldMk cId="90658609" sldId="496"/>
            <ac:spMk id="3" creationId="{C8513448-D222-4B80-A913-BFF130C4618B}"/>
          </ac:spMkLst>
        </pc:spChg>
        <pc:spChg chg="add mod ord">
          <ac:chgData name="匡宏宇" userId="6226a253-862e-4062-9583-ca90ef3a886f" providerId="ADAL" clId="{4BAC9DB6-A9FE-4CD3-8009-6F75723AF06C}" dt="2021-10-11T05:45:07.158" v="4826" actId="166"/>
          <ac:spMkLst>
            <pc:docMk/>
            <pc:sldMk cId="90658609" sldId="496"/>
            <ac:spMk id="4" creationId="{8F75FB79-AD11-4F43-8938-611219376493}"/>
          </ac:spMkLst>
        </pc:spChg>
        <pc:spChg chg="add mod">
          <ac:chgData name="匡宏宇" userId="6226a253-862e-4062-9583-ca90ef3a886f" providerId="ADAL" clId="{4BAC9DB6-A9FE-4CD3-8009-6F75723AF06C}" dt="2021-10-11T05:40:59.583" v="4317" actId="1036"/>
          <ac:spMkLst>
            <pc:docMk/>
            <pc:sldMk cId="90658609" sldId="496"/>
            <ac:spMk id="8" creationId="{AD19FAD0-8C62-4F0D-873B-F8B2EDEB2E03}"/>
          </ac:spMkLst>
        </pc:spChg>
        <pc:spChg chg="add mod">
          <ac:chgData name="匡宏宇" userId="6226a253-862e-4062-9583-ca90ef3a886f" providerId="ADAL" clId="{4BAC9DB6-A9FE-4CD3-8009-6F75723AF06C}" dt="2021-10-11T05:44:27.163" v="4821" actId="1036"/>
          <ac:spMkLst>
            <pc:docMk/>
            <pc:sldMk cId="90658609" sldId="496"/>
            <ac:spMk id="10" creationId="{BE49613C-8E17-4EF9-ADD5-B4403692118C}"/>
          </ac:spMkLst>
        </pc:spChg>
        <pc:picChg chg="add mod">
          <ac:chgData name="匡宏宇" userId="6226a253-862e-4062-9583-ca90ef3a886f" providerId="ADAL" clId="{4BAC9DB6-A9FE-4CD3-8009-6F75723AF06C}" dt="2021-10-11T02:01:33.758" v="3489" actId="1076"/>
          <ac:picMkLst>
            <pc:docMk/>
            <pc:sldMk cId="90658609" sldId="496"/>
            <ac:picMk id="5" creationId="{BB9AB009-3714-472E-A05C-E2A4A953F466}"/>
          </ac:picMkLst>
        </pc:picChg>
        <pc:picChg chg="add mod">
          <ac:chgData name="匡宏宇" userId="6226a253-862e-4062-9583-ca90ef3a886f" providerId="ADAL" clId="{4BAC9DB6-A9FE-4CD3-8009-6F75723AF06C}" dt="2021-10-11T02:02:08.997" v="3501" actId="1076"/>
          <ac:picMkLst>
            <pc:docMk/>
            <pc:sldMk cId="90658609" sldId="496"/>
            <ac:picMk id="7" creationId="{320DDA92-C57C-4474-8423-BF222770A8A6}"/>
          </ac:picMkLst>
        </pc:picChg>
        <pc:picChg chg="add mod ord">
          <ac:chgData name="匡宏宇" userId="6226a253-862e-4062-9583-ca90ef3a886f" providerId="ADAL" clId="{4BAC9DB6-A9FE-4CD3-8009-6F75723AF06C}" dt="2021-10-11T05:45:13.036" v="4828" actId="1036"/>
          <ac:picMkLst>
            <pc:docMk/>
            <pc:sldMk cId="90658609" sldId="496"/>
            <ac:picMk id="9" creationId="{841F371E-0AC3-48F9-86BE-3CBAB311AD20}"/>
          </ac:picMkLst>
        </pc:picChg>
      </pc:sldChg>
      <pc:sldChg chg="addSp modSp add mod modAnim">
        <pc:chgData name="匡宏宇" userId="6226a253-862e-4062-9583-ca90ef3a886f" providerId="ADAL" clId="{4BAC9DB6-A9FE-4CD3-8009-6F75723AF06C}" dt="2021-10-11T05:51:18.365" v="5336"/>
        <pc:sldMkLst>
          <pc:docMk/>
          <pc:sldMk cId="384019706" sldId="497"/>
        </pc:sldMkLst>
        <pc:spChg chg="add mod">
          <ac:chgData name="匡宏宇" userId="6226a253-862e-4062-9583-ca90ef3a886f" providerId="ADAL" clId="{4BAC9DB6-A9FE-4CD3-8009-6F75723AF06C}" dt="2021-10-11T05:51:06.948" v="5334" actId="1076"/>
          <ac:spMkLst>
            <pc:docMk/>
            <pc:sldMk cId="384019706" sldId="497"/>
            <ac:spMk id="8" creationId="{BE487F97-9137-4110-9EF8-860FDA159AA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B9F54-CF5D-4472-88A1-8A6EC7756409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B5581-08D6-4AC0-BB83-A478510BB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94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D4EB2D-8E9E-4DE1-8A8F-DAA984E0C7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4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6289-EE24-4ADE-807C-AB59F13588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7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62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19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50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954B4E0-2C6F-4BBB-AB53-CB2B4AB82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A669512-B8C5-47B9-B0B4-524828820F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97F4C9C-E337-4B8D-9E7C-2DEE158EF4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FB08FC0-136F-40D4-94D4-755D33A4AE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3CDD6F4-8BBC-445C-B176-99DAE61DFF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A62B7-B16A-4339-8111-B7896EBF70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6545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611188-4C41-48B7-8F95-EA016B7C6B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1623AD-4725-4D28-B221-0B8ECBA747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405D71-FAF2-4E1B-8ADD-A3437BBD93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B6365-B81F-40E9-AF3C-D63FEC9FB7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218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B730CD-2536-4282-AC07-F4AE868627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7A07EC-5E24-4A9F-B5EC-ACC0FD8C6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9381716-E102-4300-AB53-F6EA912841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C542C-C878-4520-AAF6-5D2E04BC0F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8124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072D-A340-4D52-A1D7-77360E7B7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793809-53E2-446F-B156-38D7535A7E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58EC4-7365-4D55-9353-2F7BE1D4A8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016FC-B616-44D8-80FC-35E0B4541F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4779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CD84E73-795D-433B-810E-C530AF5D6A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C8EA98-2DFB-47C8-9C22-840EDCA628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AF5DBE5-6016-485E-BF9D-A6E637BADC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5292B-D2BE-4ED3-8B2A-DA14648F92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143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27E618D-87EE-493F-B6B6-10DE46C6EF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FC0B472-BE82-4776-A0B6-5CDEBFBFDA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6EC99BF-E726-4A46-9E7B-14566DB35C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401F1-181D-466B-9385-6AF13D9D48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8674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446EEFA-7F04-4A09-89D4-61D7599F9A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09B33E8-6563-4E46-9636-24796C2D48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438F861-7B78-447E-8ECC-AC47725270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04B8B-6559-447E-9436-5876E1DA79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197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A24083-A807-4616-AAF5-EC03F3D2F8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3228ED-2A2E-43AC-B05F-B3EF4BA1FD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FF69A-57B0-4CC5-A310-409AD54668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D213E-BF0B-4C14-850E-58FF8746A2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16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6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AD82FB-0388-4390-86AB-1D49B62733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D9C0C-3EAE-479A-A002-979CE03D0C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29BD42-27E8-414D-A863-33C5469258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871CF-EE21-4D64-9163-36DF397DB8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2801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80B62F5-AF87-4651-8EAF-842F1519FE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5C7D38-6B29-4B6E-8AAD-C5F30E4EFC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2C14DD9-B380-4EB4-A87A-7F82847449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49503-4490-4CA8-9E3D-75C910D054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281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C0F8E15-B61B-4FFE-861C-EA09DD8CEE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E73F6E-1CDC-492D-944B-C1714D621A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2093E3D-1124-4B6C-9B40-4260D94082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3FE72-F967-4F60-AAC6-271BAAE87C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8637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16FF42-4501-4E86-BC4A-C0143D569A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D7F7DF-95B3-454F-820E-AD6C0A8A6E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93DDADF-DEFC-4B90-92DE-FD8FDDBE5D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5F715-F421-4B54-9DE1-697E753BF6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50239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CBC31-CC1C-4A02-A6F5-3AC8839A30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A3D49F-956E-4173-B2BB-ABD8120F92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B6FC1-5E67-485C-BE8A-A7E273184F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5CF84-9D3E-439D-8A8E-FBE4B2E0D7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554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47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3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1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8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36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68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5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EE72F-3FEC-4AAB-B92A-C955AC1E632A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49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0C196E2-C308-4035-B601-CB49A78F60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C85957D-E77E-49FB-92D5-FD75C6AC9C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DA610E9A-CF03-486A-BE70-EFCAF81E868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70EE9FC9-531D-4A24-8050-9BC83FE34C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B83317E4-CC76-43ED-A807-8CAA97E97D9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0425CA04-AFED-4C20-8B0A-8148D79184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id="{E21E454E-43D5-40A4-BDCA-9E8CC2BA4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958D40ED-CB23-46BE-BD3F-4DAA5E723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50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7EFCF-7D17-4C2A-9183-E58DBB4B9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第三章 商业模式类型 </a:t>
            </a:r>
            <a:r>
              <a:rPr lang="en-US" altLang="zh-CN" dirty="0"/>
              <a:t>– </a:t>
            </a:r>
            <a:r>
              <a:rPr lang="zh-CN" altLang="en-US" dirty="0"/>
              <a:t>平台、免费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5107F7-2146-4F63-9B7D-008D8D93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南京大学软件学院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</p:txBody>
      </p:sp>
    </p:spTree>
    <p:extLst>
      <p:ext uri="{BB962C8B-B14F-4D97-AF65-F5344CB8AC3E}">
        <p14:creationId xmlns:p14="http://schemas.microsoft.com/office/powerpoint/2010/main" val="43672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6F411D3-37F6-4AB5-9D8A-D7C6062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34031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FC48E1-BC30-4CB6-B057-72F3705F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27" y="0"/>
            <a:ext cx="4691373" cy="34031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FC3CA9-B276-4304-BFAD-4AF30175F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4" y="3351499"/>
            <a:ext cx="4068491" cy="35065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3A9BAC-B719-4850-9438-6C5EF5C7F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027" y="3981870"/>
            <a:ext cx="4965700" cy="25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98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180C8396-304B-ED50-9A16-EC9274CC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" y="2992016"/>
            <a:ext cx="7073573" cy="385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16A7810-A713-265C-76A9-78E31297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0"/>
            <a:ext cx="4752931" cy="308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1EE97C-3A7E-E82D-316F-6585BDD65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990" y="0"/>
            <a:ext cx="6158010" cy="42056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5A563A-A481-BE83-F4A8-5D01875EC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448" y="3936859"/>
            <a:ext cx="3487413" cy="295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7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14116-3F6B-42F4-917C-5D8993C3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基于广告的免费商业模式总结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288FE-0A66-4AB7-8E68-BC6D2D45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26469"/>
            <a:ext cx="3597965" cy="3263504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关键业务：</a:t>
            </a:r>
            <a:r>
              <a:rPr lang="zh-CN" altLang="en-US" dirty="0"/>
              <a:t>好的产品和服务以及高流量会吸引广告商，进而补贴产品和服务</a:t>
            </a:r>
            <a:endParaRPr lang="en-US" altLang="zh-CN" dirty="0"/>
          </a:p>
          <a:p>
            <a:pPr lvl="1"/>
            <a:r>
              <a:rPr lang="zh-CN" altLang="en-US" dirty="0"/>
              <a:t>要考虑广告费能否支撑起产品服务质量</a:t>
            </a:r>
            <a:endParaRPr lang="en-US" altLang="zh-CN" dirty="0"/>
          </a:p>
          <a:p>
            <a:pPr lvl="1"/>
            <a:r>
              <a:rPr lang="zh-CN" altLang="en-US" i="1" dirty="0"/>
              <a:t>吞噬广告费的产品太多，流量红利已见底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成本：</a:t>
            </a:r>
            <a:r>
              <a:rPr lang="zh-CN" altLang="en-US" dirty="0">
                <a:solidFill>
                  <a:srgbClr val="FF0000"/>
                </a:solidFill>
              </a:rPr>
              <a:t>平台</a:t>
            </a:r>
            <a:r>
              <a:rPr lang="zh-CN" altLang="en-US" dirty="0"/>
              <a:t>的开发和维护，以及可能的获客与维系成本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3B8FDC-E33B-44F3-9CC3-AAA0946D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55" y="2392270"/>
            <a:ext cx="4779845" cy="29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52DB4-5619-49A0-A428-A4E607F2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z="3600" dirty="0"/>
              <a:t>从业务转向“人”：商业模式的重构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D5BBD-5900-4166-A388-2B9DB8C32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19" y="1156251"/>
            <a:ext cx="8816009" cy="5087387"/>
          </a:xfrm>
        </p:spPr>
        <p:txBody>
          <a:bodyPr/>
          <a:lstStyle/>
          <a:p>
            <a:r>
              <a:rPr lang="zh-CN" altLang="en-US" dirty="0"/>
              <a:t>背景：信息互联技术近四十年的高速发展</a:t>
            </a:r>
            <a:endParaRPr lang="en-US" altLang="zh-CN" dirty="0"/>
          </a:p>
          <a:p>
            <a:pPr lvl="1"/>
            <a:r>
              <a:rPr lang="zh-CN" altLang="en-US" sz="2400" b="1" dirty="0"/>
              <a:t>信息技术服务（大规模用户）的边界成本接近于零</a:t>
            </a:r>
            <a:endParaRPr lang="en-US" altLang="zh-CN" sz="2000" dirty="0"/>
          </a:p>
          <a:p>
            <a:pPr lvl="1"/>
            <a:r>
              <a:rPr lang="zh-CN" altLang="en-US" sz="2400" b="1" dirty="0"/>
              <a:t>人与人互联的成本极大地降低</a:t>
            </a:r>
            <a:endParaRPr lang="en-US" altLang="zh-CN" sz="2400" b="1" dirty="0"/>
          </a:p>
          <a:p>
            <a:pPr lvl="2"/>
            <a:r>
              <a:rPr lang="zh-CN" altLang="en-US" sz="2000" i="1" dirty="0"/>
              <a:t>实质上改变了人类社会的组织形式（交往、政治、企业）</a:t>
            </a:r>
            <a:endParaRPr lang="en-US" altLang="zh-CN" sz="2000" i="1" dirty="0"/>
          </a:p>
          <a:p>
            <a:endParaRPr lang="en-US" altLang="zh-CN" sz="1800" dirty="0"/>
          </a:p>
          <a:p>
            <a:r>
              <a:rPr lang="zh-CN" altLang="en-US" sz="2800" dirty="0"/>
              <a:t>新技术与社会变革导致商业模式上大量“以旧换新”</a:t>
            </a:r>
            <a:endParaRPr lang="en-US" altLang="zh-CN" sz="2800" dirty="0"/>
          </a:p>
          <a:p>
            <a:pPr lvl="1"/>
            <a:r>
              <a:rPr lang="zh-CN" altLang="en-US" sz="2400" dirty="0"/>
              <a:t>在</a:t>
            </a:r>
            <a:r>
              <a:rPr lang="zh-CN" altLang="en-US" sz="2400" b="1" dirty="0"/>
              <a:t>人与组织互联成本大幅度降低</a:t>
            </a:r>
            <a:r>
              <a:rPr lang="zh-CN" altLang="en-US" sz="2400" dirty="0"/>
              <a:t>的时代背景下，最具代表性的商业模式是 </a:t>
            </a:r>
            <a:r>
              <a:rPr lang="en-US" altLang="zh-CN" sz="2400" dirty="0"/>
              <a:t>– </a:t>
            </a:r>
            <a:r>
              <a:rPr lang="zh-CN" altLang="en-US" sz="2400" b="1" dirty="0">
                <a:solidFill>
                  <a:srgbClr val="FF0000"/>
                </a:solidFill>
              </a:rPr>
              <a:t>多边平台商业模式</a:t>
            </a:r>
            <a:endParaRPr lang="en-US" altLang="zh-CN" sz="2000" dirty="0"/>
          </a:p>
          <a:p>
            <a:pPr lvl="2"/>
            <a:r>
              <a:rPr lang="zh-CN" altLang="en-US" sz="2000" dirty="0"/>
              <a:t>企业或组织实现价值主张的方式从自己</a:t>
            </a:r>
            <a:r>
              <a:rPr lang="zh-CN" altLang="en-US" sz="2000" b="1" dirty="0"/>
              <a:t>负责（封闭）</a:t>
            </a:r>
            <a:r>
              <a:rPr lang="zh-CN" altLang="en-US" sz="2000" dirty="0"/>
              <a:t>走向自己</a:t>
            </a:r>
            <a:r>
              <a:rPr lang="zh-CN" altLang="en-US" sz="2000" b="1" dirty="0">
                <a:solidFill>
                  <a:srgbClr val="FF0000"/>
                </a:solidFill>
              </a:rPr>
              <a:t>主导促进</a:t>
            </a:r>
            <a:r>
              <a:rPr lang="zh-CN" altLang="en-US" sz="2000" b="1" dirty="0"/>
              <a:t>多群体互动</a:t>
            </a:r>
            <a:r>
              <a:rPr lang="zh-CN" altLang="en-US" sz="2000" dirty="0"/>
              <a:t>（</a:t>
            </a:r>
            <a:r>
              <a:rPr lang="zh-CN" altLang="en-US" sz="2000" b="1" dirty="0"/>
              <a:t>开放</a:t>
            </a:r>
            <a:r>
              <a:rPr lang="zh-CN" altLang="en-US" sz="2000" dirty="0"/>
              <a:t>，互联成本大幅度降低）</a:t>
            </a:r>
            <a:endParaRPr lang="en-US" altLang="zh-CN" sz="2000" dirty="0"/>
          </a:p>
          <a:p>
            <a:pPr lvl="2"/>
            <a:r>
              <a:rPr lang="zh-CN" altLang="en-US" sz="2000" dirty="0"/>
              <a:t>互联网场景的完整、丰富体验有赖于多方共同参与</a:t>
            </a:r>
            <a:endParaRPr lang="en-US" altLang="zh-CN" sz="2000" dirty="0"/>
          </a:p>
          <a:p>
            <a:pPr lvl="3"/>
            <a:r>
              <a:rPr lang="en-US" altLang="zh-CN" sz="1800" dirty="0"/>
              <a:t>B</a:t>
            </a:r>
            <a:r>
              <a:rPr lang="zh-CN" altLang="en-US" sz="1800" dirty="0"/>
              <a:t>站收视体验：分区</a:t>
            </a:r>
            <a:r>
              <a:rPr lang="en-US" altLang="zh-CN" sz="1800" dirty="0"/>
              <a:t>+</a:t>
            </a:r>
            <a:r>
              <a:rPr lang="zh-CN" altLang="en-US" sz="1800" dirty="0"/>
              <a:t>推荐</a:t>
            </a:r>
            <a:r>
              <a:rPr lang="en-US" altLang="zh-CN" sz="1800" dirty="0"/>
              <a:t>+</a:t>
            </a:r>
            <a:r>
              <a:rPr lang="zh-CN" altLang="en-US" sz="1800" dirty="0"/>
              <a:t>订阅，内容</a:t>
            </a:r>
            <a:r>
              <a:rPr lang="en-US" altLang="zh-CN" sz="1800" dirty="0"/>
              <a:t>+</a:t>
            </a:r>
            <a:r>
              <a:rPr lang="zh-CN" altLang="en-US" sz="1800" dirty="0"/>
              <a:t>弹幕，评论</a:t>
            </a:r>
            <a:r>
              <a:rPr lang="en-US" altLang="zh-CN" sz="1800" dirty="0"/>
              <a:t>+</a:t>
            </a:r>
            <a:r>
              <a:rPr lang="zh-CN" altLang="en-US" sz="1800" dirty="0"/>
              <a:t>回复，转发</a:t>
            </a:r>
            <a:r>
              <a:rPr lang="en-US" altLang="zh-CN" sz="1800" dirty="0"/>
              <a:t>+</a:t>
            </a:r>
            <a:r>
              <a:rPr lang="zh-CN" altLang="en-US" sz="1800" dirty="0"/>
              <a:t>话题，内容推广（正版影视</a:t>
            </a:r>
            <a:r>
              <a:rPr lang="en-US" altLang="zh-CN" sz="1800" dirty="0"/>
              <a:t>&amp;</a:t>
            </a:r>
            <a:r>
              <a:rPr lang="zh-CN" altLang="en-US" sz="1800" dirty="0"/>
              <a:t>游戏</a:t>
            </a:r>
            <a:r>
              <a:rPr lang="en-US" altLang="zh-CN" sz="1800" dirty="0"/>
              <a:t>&amp;</a:t>
            </a:r>
            <a:r>
              <a:rPr lang="zh-CN" altLang="en-US" sz="1800" dirty="0"/>
              <a:t>电商）</a:t>
            </a:r>
            <a:r>
              <a:rPr lang="en-US" altLang="zh-CN" sz="1800" dirty="0"/>
              <a:t>+</a:t>
            </a:r>
            <a:r>
              <a:rPr lang="zh-CN" altLang="en-US" sz="1800" dirty="0"/>
              <a:t>社区管理</a:t>
            </a:r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3306F4-0558-480F-BB7D-8D3783F5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B6365-B81F-40E9-AF3C-D63FEC9FB77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69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90D0E-882C-4D4F-BACC-BC8F5CC3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多边平台商业模式：促进群体互动造价值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15A4CD-34E3-4D64-BB93-F7CC2D243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" y="1825625"/>
            <a:ext cx="9044609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多边平台将两个或更多</a:t>
            </a:r>
            <a:r>
              <a:rPr lang="zh-CN" altLang="en-US" b="1" dirty="0"/>
              <a:t>独立但相互依存</a:t>
            </a:r>
            <a:r>
              <a:rPr lang="zh-CN" altLang="en-US" dirty="0"/>
              <a:t>的客户群体进行连接</a:t>
            </a:r>
            <a:endParaRPr lang="en-US" altLang="zh-CN" dirty="0"/>
          </a:p>
          <a:p>
            <a:pPr lvl="1"/>
            <a:r>
              <a:rPr lang="zh-CN" altLang="en-US" dirty="0"/>
              <a:t>平台对于其中某一客户群体的价值：其它群体的存在</a:t>
            </a:r>
            <a:endParaRPr lang="en-US" altLang="zh-CN" dirty="0"/>
          </a:p>
          <a:p>
            <a:pPr lvl="1"/>
            <a:r>
              <a:rPr lang="zh-CN" altLang="en-US" dirty="0"/>
              <a:t>平台通过促进不同群体之间的互动而创造价值</a:t>
            </a:r>
            <a:endParaRPr lang="en-US" altLang="zh-CN" dirty="0"/>
          </a:p>
          <a:p>
            <a:pPr lvl="1"/>
            <a:r>
              <a:rPr lang="zh-CN" altLang="en-US" dirty="0"/>
              <a:t>一个多边平台的价值提升在于它所吸引的用户数量的增加</a:t>
            </a:r>
            <a:endParaRPr lang="en-US" altLang="zh-CN" dirty="0"/>
          </a:p>
          <a:p>
            <a:pPr lvl="2"/>
            <a:r>
              <a:rPr lang="zh-CN" altLang="en-US" dirty="0"/>
              <a:t>这一现象也叫做网络效应（通信领域“</a:t>
            </a:r>
            <a:r>
              <a:rPr lang="en-US" altLang="zh-CN" dirty="0"/>
              <a:t>10</a:t>
            </a:r>
            <a:r>
              <a:rPr lang="zh-CN" altLang="en-US" dirty="0"/>
              <a:t>个人中</a:t>
            </a:r>
            <a:r>
              <a:rPr lang="en-US" altLang="zh-CN" dirty="0"/>
              <a:t>5</a:t>
            </a:r>
            <a:r>
              <a:rPr lang="zh-CN" altLang="en-US" dirty="0"/>
              <a:t>个人用同一个</a:t>
            </a:r>
            <a:r>
              <a:rPr lang="en-US" altLang="zh-CN" dirty="0"/>
              <a:t>APP</a:t>
            </a:r>
            <a:r>
              <a:rPr lang="zh-CN" altLang="en-US" dirty="0"/>
              <a:t>，会自然出现第</a:t>
            </a:r>
            <a:r>
              <a:rPr lang="en-US" altLang="zh-CN" dirty="0"/>
              <a:t>6</a:t>
            </a:r>
            <a:r>
              <a:rPr lang="zh-CN" altLang="en-US" dirty="0"/>
              <a:t>个，而剩下的</a:t>
            </a:r>
            <a:r>
              <a:rPr lang="en-US" altLang="zh-CN" dirty="0"/>
              <a:t>4</a:t>
            </a:r>
            <a:r>
              <a:rPr lang="zh-CN" altLang="en-US" dirty="0"/>
              <a:t>个无论是否喜欢，最终都会被吸引过来”）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难题：“先有鸡还是先有蛋”</a:t>
            </a:r>
            <a:endParaRPr lang="en-US" altLang="zh-CN" dirty="0"/>
          </a:p>
          <a:p>
            <a:pPr lvl="1"/>
            <a:r>
              <a:rPr lang="zh-CN" altLang="en-US" dirty="0"/>
              <a:t>单个用户群体的价值本质上取决于平台中另一群体的用户数量</a:t>
            </a:r>
            <a:endParaRPr lang="en-US" altLang="zh-CN" dirty="0"/>
          </a:p>
          <a:p>
            <a:pPr lvl="1"/>
            <a:r>
              <a:rPr lang="zh-CN" altLang="en-US" dirty="0"/>
              <a:t>弄清楚哪一“边”能够更好的吸引其它“边”，从而提供免费服务甚至补贴</a:t>
            </a:r>
            <a:endParaRPr lang="en-US" altLang="zh-CN" dirty="0"/>
          </a:p>
          <a:p>
            <a:pPr lvl="2"/>
            <a:r>
              <a:rPr lang="zh-CN" altLang="en-US" dirty="0"/>
              <a:t>信用卡：商户结算交易费，补贴客户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647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D8C7E-E734-40CC-A31A-02B26A6B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8117"/>
          </a:xfrm>
        </p:spPr>
        <p:txBody>
          <a:bodyPr/>
          <a:lstStyle/>
          <a:p>
            <a:r>
              <a:rPr lang="zh-CN" altLang="en-US" dirty="0"/>
              <a:t>谷歌的商业模式：平台推广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781F7-C365-457F-A945-3409A221C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3243"/>
            <a:ext cx="9144000" cy="218997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建立并维护搜索引擎的基础设施</a:t>
            </a:r>
            <a:endParaRPr lang="en-US" altLang="zh-CN" dirty="0"/>
          </a:p>
          <a:p>
            <a:pPr lvl="1"/>
            <a:r>
              <a:rPr lang="zh-CN" altLang="en-US" dirty="0"/>
              <a:t>平台三大功能</a:t>
            </a:r>
            <a:r>
              <a:rPr lang="en-US" altLang="zh-CN" dirty="0"/>
              <a:t>Google.com</a:t>
            </a:r>
            <a:r>
              <a:rPr lang="zh-CN" altLang="en-US" dirty="0"/>
              <a:t>、</a:t>
            </a:r>
            <a:r>
              <a:rPr lang="en-US" altLang="zh-CN" dirty="0"/>
              <a:t>AdWords</a:t>
            </a:r>
            <a:r>
              <a:rPr lang="zh-CN" altLang="en-US" dirty="0"/>
              <a:t>、</a:t>
            </a:r>
            <a:r>
              <a:rPr lang="en-US" altLang="zh-CN" dirty="0"/>
              <a:t>AdSense</a:t>
            </a:r>
            <a:r>
              <a:rPr lang="zh-CN" altLang="en-US" dirty="0"/>
              <a:t>的管理</a:t>
            </a:r>
            <a:endParaRPr lang="en-US" altLang="zh-CN" dirty="0"/>
          </a:p>
          <a:p>
            <a:pPr lvl="1"/>
            <a:r>
              <a:rPr lang="en-US" altLang="zh-CN" dirty="0"/>
              <a:t>AdWords – </a:t>
            </a:r>
            <a:r>
              <a:rPr lang="zh-CN" altLang="en-US" dirty="0"/>
              <a:t>搜索栏广告；</a:t>
            </a:r>
            <a:r>
              <a:rPr lang="en-US" altLang="zh-CN" dirty="0"/>
              <a:t>AdSense – </a:t>
            </a:r>
            <a:r>
              <a:rPr lang="zh-CN" altLang="en-US" dirty="0"/>
              <a:t>网站内广告</a:t>
            </a:r>
            <a:endParaRPr lang="en-US" altLang="zh-CN" dirty="0"/>
          </a:p>
          <a:p>
            <a:r>
              <a:rPr lang="zh-CN" altLang="en-US" dirty="0"/>
              <a:t>将平台推广给新用户、新内容提供商、新广告商</a:t>
            </a:r>
            <a:endParaRPr lang="en-US" altLang="zh-CN" dirty="0"/>
          </a:p>
          <a:p>
            <a:pPr lvl="1"/>
            <a:r>
              <a:rPr lang="zh-CN" altLang="en-US" dirty="0"/>
              <a:t>成功尝试：</a:t>
            </a:r>
            <a:r>
              <a:rPr lang="en-US" altLang="zh-CN" dirty="0"/>
              <a:t>Gmail</a:t>
            </a:r>
            <a:r>
              <a:rPr lang="zh-CN" altLang="en-US" dirty="0"/>
              <a:t>、</a:t>
            </a:r>
            <a:r>
              <a:rPr lang="en-US" altLang="zh-CN" dirty="0"/>
              <a:t>Chrome</a:t>
            </a:r>
            <a:r>
              <a:rPr lang="zh-CN" altLang="en-US" dirty="0"/>
              <a:t>、</a:t>
            </a:r>
            <a:r>
              <a:rPr lang="en-US" altLang="zh-CN" dirty="0" err="1"/>
              <a:t>GoogleMap</a:t>
            </a:r>
            <a:r>
              <a:rPr lang="zh-CN" altLang="en-US" dirty="0"/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Android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- GMS</a:t>
            </a:r>
          </a:p>
          <a:p>
            <a:pPr lvl="2"/>
            <a:r>
              <a:rPr lang="zh-CN" altLang="en-US" sz="2100" b="1" dirty="0"/>
              <a:t>谷歌地图正在成为新核心</a:t>
            </a:r>
            <a:r>
              <a:rPr lang="zh-CN" altLang="en-US" sz="2100" dirty="0"/>
              <a:t>（高德：嗯，百度：？）</a:t>
            </a:r>
            <a:endParaRPr lang="en-US" altLang="zh-CN" sz="2100" dirty="0"/>
          </a:p>
          <a:p>
            <a:pPr lvl="2"/>
            <a:r>
              <a:rPr lang="zh-CN" altLang="en-US" sz="2100" dirty="0"/>
              <a:t>失败尝试（</a:t>
            </a:r>
            <a:r>
              <a:rPr lang="en-US" altLang="zh-CN" sz="2100" dirty="0"/>
              <a:t>Google Graveyard</a:t>
            </a:r>
            <a:r>
              <a:rPr lang="zh-CN" altLang="en-US" sz="2100" dirty="0"/>
              <a:t>）：</a:t>
            </a:r>
            <a:r>
              <a:rPr lang="en-US" altLang="zh-CN" sz="2100" dirty="0" err="1"/>
              <a:t>iGoogle</a:t>
            </a:r>
            <a:r>
              <a:rPr lang="zh-CN" altLang="en-US" sz="2100" dirty="0"/>
              <a:t>、</a:t>
            </a:r>
            <a:r>
              <a:rPr lang="en-US" altLang="zh-CN" sz="2100" dirty="0"/>
              <a:t>Wave &amp; Plus</a:t>
            </a:r>
            <a:r>
              <a:rPr lang="zh-CN" altLang="en-US" sz="2100" dirty="0"/>
              <a:t>、眼镜、热气球、</a:t>
            </a:r>
            <a:r>
              <a:rPr lang="en-US" altLang="zh-CN" sz="2100" dirty="0"/>
              <a:t>Stadia</a:t>
            </a:r>
            <a:endParaRPr lang="zh-CN" altLang="en-US" sz="2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F93A8D-7C09-4F49-BA61-BC9F76C0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39" y="3398960"/>
            <a:ext cx="5680213" cy="34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26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793AE-9829-453A-87A3-B2BFBBE4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365126"/>
            <a:ext cx="8117785" cy="1325563"/>
          </a:xfrm>
        </p:spPr>
        <p:txBody>
          <a:bodyPr/>
          <a:lstStyle/>
          <a:p>
            <a:r>
              <a:rPr lang="en-US" altLang="zh-CN" dirty="0"/>
              <a:t>Wii vs.</a:t>
            </a:r>
            <a:r>
              <a:rPr lang="zh-CN" altLang="en-US" dirty="0"/>
              <a:t> </a:t>
            </a:r>
            <a:r>
              <a:rPr lang="en-US" altLang="zh-CN" dirty="0"/>
              <a:t>PS/Xbox</a:t>
            </a:r>
            <a:r>
              <a:rPr lang="zh-CN" altLang="en-US" dirty="0"/>
              <a:t>：平台收益流补贴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122DAB-156A-4A45-A6A5-65091DB89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0748"/>
            <a:ext cx="4089953" cy="5158409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PS/Xbox</a:t>
            </a:r>
          </a:p>
          <a:p>
            <a:pPr lvl="1"/>
            <a:r>
              <a:rPr lang="zh-CN" altLang="en-US" dirty="0"/>
              <a:t>追求高性能（硬核玩家）</a:t>
            </a:r>
            <a:endParaRPr lang="en-US" altLang="zh-CN" dirty="0"/>
          </a:p>
          <a:p>
            <a:pPr lvl="1"/>
            <a:r>
              <a:rPr lang="zh-CN" altLang="en-US" dirty="0"/>
              <a:t>主机降价补贴玩家</a:t>
            </a:r>
            <a:endParaRPr lang="en-US" altLang="zh-CN" dirty="0"/>
          </a:p>
          <a:p>
            <a:pPr lvl="1"/>
            <a:r>
              <a:rPr lang="zh-CN" altLang="en-US" dirty="0"/>
              <a:t>权利金与其它配件（手柄）、服务</a:t>
            </a:r>
            <a:endParaRPr lang="en-US" altLang="zh-CN" dirty="0"/>
          </a:p>
          <a:p>
            <a:pPr lvl="1"/>
            <a:r>
              <a:rPr lang="en-US" altLang="zh-CN" dirty="0"/>
              <a:t>PS</a:t>
            </a:r>
            <a:r>
              <a:rPr lang="zh-CN" altLang="en-US" dirty="0"/>
              <a:t>大成功（</a:t>
            </a:r>
            <a:r>
              <a:rPr lang="en-US" altLang="zh-CN" dirty="0"/>
              <a:t>299</a:t>
            </a:r>
            <a:r>
              <a:rPr lang="zh-CN" altLang="en-US" dirty="0"/>
              <a:t>刀做掉土星</a:t>
            </a:r>
            <a:r>
              <a:rPr lang="en-US" altLang="zh-CN" dirty="0"/>
              <a:t>-399</a:t>
            </a:r>
            <a:r>
              <a:rPr lang="zh-CN" altLang="en-US" dirty="0"/>
              <a:t>刀），</a:t>
            </a:r>
            <a:r>
              <a:rPr lang="en-US" altLang="zh-CN" dirty="0"/>
              <a:t>PS3</a:t>
            </a:r>
            <a:r>
              <a:rPr lang="zh-CN" altLang="en-US" dirty="0"/>
              <a:t>强调性能小失败，</a:t>
            </a:r>
            <a:r>
              <a:rPr lang="en-US" altLang="zh-CN" dirty="0"/>
              <a:t>PS4</a:t>
            </a:r>
            <a:r>
              <a:rPr lang="zh-CN" altLang="en-US" dirty="0"/>
              <a:t>走均衡路线成功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Wii</a:t>
            </a:r>
          </a:p>
          <a:p>
            <a:pPr lvl="1"/>
            <a:r>
              <a:rPr lang="zh-CN" altLang="en-US" dirty="0"/>
              <a:t>游戏性与性能的权衡</a:t>
            </a:r>
            <a:endParaRPr lang="en-US" altLang="zh-CN" dirty="0"/>
          </a:p>
          <a:p>
            <a:pPr lvl="1"/>
            <a:r>
              <a:rPr lang="zh-CN" altLang="en-US" dirty="0"/>
              <a:t>主机本身可以盈利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</a:t>
            </a:r>
            <a:endParaRPr lang="en-US" altLang="zh-CN" dirty="0"/>
          </a:p>
          <a:p>
            <a:pPr lvl="1"/>
            <a:r>
              <a:rPr lang="en-US" altLang="zh-CN" dirty="0"/>
              <a:t>Switch</a:t>
            </a:r>
            <a:r>
              <a:rPr lang="zh-CN" altLang="en-US" dirty="0"/>
              <a:t>开创全新赛道</a:t>
            </a:r>
            <a:endParaRPr lang="en-US" altLang="zh-CN" dirty="0"/>
          </a:p>
          <a:p>
            <a:pPr lvl="1"/>
            <a:r>
              <a:rPr lang="en-US" altLang="zh-CN" dirty="0"/>
              <a:t>PS5</a:t>
            </a:r>
            <a:r>
              <a:rPr lang="zh-CN" altLang="en-US" dirty="0"/>
              <a:t>走保守路线（</a:t>
            </a:r>
            <a:r>
              <a:rPr lang="en-US" altLang="zh-CN" dirty="0"/>
              <a:t>399+499</a:t>
            </a:r>
            <a:r>
              <a:rPr lang="zh-CN" altLang="en-US" dirty="0"/>
              <a:t>刀），</a:t>
            </a:r>
            <a:r>
              <a:rPr lang="en-US" altLang="zh-CN" dirty="0"/>
              <a:t>Xbox Series</a:t>
            </a:r>
            <a:r>
              <a:rPr lang="zh-CN" altLang="en-US" dirty="0"/>
              <a:t>差异化（</a:t>
            </a:r>
            <a:r>
              <a:rPr lang="en-US" altLang="zh-CN" dirty="0"/>
              <a:t>299+499</a:t>
            </a:r>
            <a:r>
              <a:rPr lang="zh-CN" altLang="en-US" dirty="0"/>
              <a:t>刀）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52ED29-6FD3-4EC0-9253-B4B8AFC78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603" y="1510748"/>
            <a:ext cx="4343400" cy="25314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EC8E25-503C-4230-9BD0-3EBD48ED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04" y="4033787"/>
            <a:ext cx="4343399" cy="258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B6D582-9298-482A-B773-FA18D509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17" y="2143179"/>
            <a:ext cx="5685182" cy="343980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3BDD72-71E9-4F0D-8A41-FC9B0EA6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多边平台商业模式总结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847E5-C8FF-4468-B50E-5A6DC005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996" y="1690689"/>
            <a:ext cx="3583057" cy="5018224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价值主张一般体现在如下三方面</a:t>
            </a:r>
            <a:endParaRPr lang="en-US" altLang="zh-CN" dirty="0"/>
          </a:p>
          <a:p>
            <a:pPr lvl="1"/>
            <a:r>
              <a:rPr lang="zh-CN" altLang="en-US" dirty="0"/>
              <a:t>吸引用户、群体配对、利用平台交易渠道降低交易成本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客户群体相互依存，无法独立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核心资源</a:t>
            </a:r>
            <a:r>
              <a:rPr lang="zh-CN" altLang="en-US" dirty="0"/>
              <a:t>是平台，成本主要来自于平台的维护和开发</a:t>
            </a:r>
            <a:endParaRPr lang="en-US" altLang="zh-CN" dirty="0"/>
          </a:p>
          <a:p>
            <a:pPr lvl="1"/>
            <a:r>
              <a:rPr lang="zh-CN" altLang="en-US" dirty="0"/>
              <a:t>三项</a:t>
            </a:r>
            <a:r>
              <a:rPr lang="zh-CN" altLang="en-US" b="1" dirty="0">
                <a:solidFill>
                  <a:srgbClr val="FF0000"/>
                </a:solidFill>
              </a:rPr>
              <a:t>关键活动</a:t>
            </a:r>
            <a:r>
              <a:rPr lang="zh-CN" altLang="en-US" dirty="0"/>
              <a:t>：平台管理、服务实现、平台升级</a:t>
            </a:r>
            <a:endParaRPr lang="en-US" altLang="zh-CN" dirty="0"/>
          </a:p>
          <a:p>
            <a:pPr lvl="1"/>
            <a:r>
              <a:rPr lang="zh-CN" altLang="en-US" i="1" dirty="0"/>
              <a:t>轻资产</a:t>
            </a:r>
            <a:r>
              <a:rPr lang="en-US" altLang="zh-CN" i="1" dirty="0"/>
              <a:t> vs. </a:t>
            </a:r>
            <a:r>
              <a:rPr lang="zh-CN" altLang="en-US" i="1" dirty="0"/>
              <a:t>重资产？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多个收益流，补贴正确的客户群是定价决策的关键</a:t>
            </a:r>
            <a:endParaRPr lang="en-US" altLang="zh-CN" dirty="0"/>
          </a:p>
          <a:p>
            <a:pPr lvl="1"/>
            <a:r>
              <a:rPr lang="zh-CN" altLang="en-US" sz="2600" b="1" dirty="0"/>
              <a:t>如何设计收益流补贴？如何定价？</a:t>
            </a:r>
            <a:endParaRPr lang="en-US" altLang="zh-CN" sz="2600" b="1" dirty="0"/>
          </a:p>
        </p:txBody>
      </p:sp>
    </p:spTree>
    <p:extLst>
      <p:ext uri="{BB962C8B-B14F-4D97-AF65-F5344CB8AC3E}">
        <p14:creationId xmlns:p14="http://schemas.microsoft.com/office/powerpoint/2010/main" val="1775413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F21B3-FD81-4941-A6C5-2E178A11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免费的商业模式：其它方面补贴免费产品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260F60-2C08-4256-8CF4-2DF77931C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978924"/>
            <a:ext cx="8905460" cy="465047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至少有一个关键的客户群体可以持续免费地享受服务</a:t>
            </a:r>
            <a:endParaRPr lang="en-US" altLang="zh-CN" dirty="0"/>
          </a:p>
          <a:p>
            <a:pPr lvl="1"/>
            <a:r>
              <a:rPr lang="zh-CN" altLang="en-US" dirty="0"/>
              <a:t>不付费客户所得到的财务支持来自于另一个客户群体</a:t>
            </a:r>
            <a:endParaRPr lang="en-US" altLang="zh-CN" dirty="0"/>
          </a:p>
          <a:p>
            <a:pPr lvl="1"/>
            <a:r>
              <a:rPr lang="zh-CN" altLang="en-US" dirty="0"/>
              <a:t>对价格为</a:t>
            </a:r>
            <a:r>
              <a:rPr lang="en-US" altLang="zh-CN" dirty="0"/>
              <a:t>0</a:t>
            </a:r>
            <a:r>
              <a:rPr lang="zh-CN" altLang="en-US" dirty="0"/>
              <a:t>的商品的需求要数倍于定价为</a:t>
            </a:r>
            <a:r>
              <a:rPr lang="en-US" altLang="zh-CN" dirty="0"/>
              <a:t>1</a:t>
            </a:r>
            <a:r>
              <a:rPr lang="zh-CN" altLang="en-US" dirty="0"/>
              <a:t>分钱或更高的商品</a:t>
            </a:r>
            <a:endParaRPr lang="en-US" altLang="zh-CN" dirty="0"/>
          </a:p>
          <a:p>
            <a:pPr lvl="2"/>
            <a:r>
              <a:rPr lang="zh-CN" altLang="en-US" dirty="0"/>
              <a:t>数字产品与服务的复制传播成本接近于</a:t>
            </a:r>
            <a:r>
              <a:rPr lang="en-US" altLang="zh-CN" dirty="0"/>
              <a:t>0</a:t>
            </a:r>
            <a:r>
              <a:rPr lang="zh-CN" altLang="en-US" dirty="0"/>
              <a:t>（海量用户下边界成本也趋向于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三种可行的免费商业模式</a:t>
            </a:r>
            <a:endParaRPr lang="en-US" altLang="zh-CN" dirty="0"/>
          </a:p>
          <a:p>
            <a:pPr lvl="1"/>
            <a:r>
              <a:rPr lang="zh-CN" altLang="en-US" i="1" dirty="0"/>
              <a:t>共同点：至少一个群体将得到免费的商品</a:t>
            </a:r>
            <a:endParaRPr lang="en-US" altLang="zh-CN" i="1" dirty="0"/>
          </a:p>
          <a:p>
            <a:pPr lvl="1"/>
            <a:r>
              <a:rPr lang="zh-CN" altLang="en-US" dirty="0"/>
              <a:t>广告模式：基于多边平台的免费商品</a:t>
            </a:r>
            <a:endParaRPr lang="en-US" altLang="zh-CN" dirty="0"/>
          </a:p>
          <a:p>
            <a:pPr lvl="1"/>
            <a:r>
              <a:rPr lang="zh-CN" altLang="en-US" dirty="0"/>
              <a:t>免费增值：免费的基本服务，可选的增值服务</a:t>
            </a:r>
            <a:endParaRPr lang="en-US" altLang="zh-CN" dirty="0"/>
          </a:p>
          <a:p>
            <a:pPr lvl="1"/>
            <a:r>
              <a:rPr lang="zh-CN" altLang="en-US" dirty="0"/>
              <a:t>诱饵</a:t>
            </a:r>
            <a:r>
              <a:rPr lang="en-US" altLang="zh-CN" dirty="0"/>
              <a:t>&amp;</a:t>
            </a:r>
            <a:r>
              <a:rPr lang="zh-CN" altLang="en-US" dirty="0"/>
              <a:t>陷阱：以免费或很便宜的初始价格吸引客户，并引导其重复购买</a:t>
            </a:r>
          </a:p>
        </p:txBody>
      </p:sp>
    </p:spTree>
    <p:extLst>
      <p:ext uri="{BB962C8B-B14F-4D97-AF65-F5344CB8AC3E}">
        <p14:creationId xmlns:p14="http://schemas.microsoft.com/office/powerpoint/2010/main" val="304745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C1902-248F-4D11-9E4C-29ADFC2F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969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广告：一个多边平台商业模式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C32208-60CF-418B-A2B3-F4BB5EA73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43" y="993298"/>
            <a:ext cx="8771013" cy="285314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Metro</a:t>
            </a:r>
            <a:r>
              <a:rPr lang="zh-CN" altLang="en-US" dirty="0"/>
              <a:t>，瑞典的东方卫报</a:t>
            </a:r>
            <a:endParaRPr lang="en-US" altLang="zh-CN" dirty="0"/>
          </a:p>
          <a:p>
            <a:pPr lvl="1"/>
            <a:r>
              <a:rPr lang="zh-CN" altLang="en-US" dirty="0"/>
              <a:t>新闻价值有限，大报依然要有订阅费（党报、</a:t>
            </a:r>
            <a:r>
              <a:rPr lang="en-US" altLang="zh-CN" dirty="0"/>
              <a:t>NYTimes</a:t>
            </a:r>
            <a:r>
              <a:rPr lang="zh-CN" altLang="en-US" dirty="0"/>
              <a:t>、观察者网）</a:t>
            </a:r>
            <a:endParaRPr lang="en-US" altLang="zh-CN" dirty="0"/>
          </a:p>
          <a:p>
            <a:pPr lvl="1"/>
            <a:r>
              <a:rPr lang="zh-CN" altLang="en-US" dirty="0"/>
              <a:t>一度接近免费的扬子晚报、金陵晚报、现代快报</a:t>
            </a:r>
            <a:endParaRPr lang="en-US" altLang="zh-CN" dirty="0"/>
          </a:p>
          <a:p>
            <a:pPr lvl="2"/>
            <a:r>
              <a:rPr lang="zh-CN" altLang="en-US" sz="2100" dirty="0"/>
              <a:t>最低定价三毛钱，后被叫停。扬子与现代成功转向新媒体</a:t>
            </a:r>
            <a:endParaRPr lang="en-US" altLang="zh-CN" sz="2100" dirty="0"/>
          </a:p>
          <a:p>
            <a:r>
              <a:rPr lang="en-US" altLang="zh-CN" dirty="0"/>
              <a:t>Facebook</a:t>
            </a:r>
            <a:r>
              <a:rPr lang="zh-CN" altLang="en-US" dirty="0"/>
              <a:t>大幅增长的广告收益</a:t>
            </a:r>
            <a:endParaRPr lang="en-US" altLang="zh-CN" dirty="0"/>
          </a:p>
          <a:p>
            <a:pPr lvl="1"/>
            <a:r>
              <a:rPr lang="en-US" altLang="zh-CN" dirty="0"/>
              <a:t>2012</a:t>
            </a:r>
            <a:r>
              <a:rPr lang="zh-CN" altLang="en-US" dirty="0"/>
              <a:t>年起脸书的复合年增长率为</a:t>
            </a:r>
            <a:r>
              <a:rPr lang="en-US" altLang="zh-CN" dirty="0"/>
              <a:t>59%</a:t>
            </a:r>
            <a:r>
              <a:rPr lang="zh-CN" altLang="en-US" dirty="0"/>
              <a:t>，使其能够以现金收购</a:t>
            </a:r>
            <a:r>
              <a:rPr lang="en-US" altLang="zh-CN" dirty="0"/>
              <a:t>Instagram</a:t>
            </a:r>
            <a:r>
              <a:rPr lang="zh-CN" altLang="en-US" dirty="0"/>
              <a:t>与</a:t>
            </a:r>
            <a:r>
              <a:rPr lang="en-US" altLang="zh-CN" dirty="0"/>
              <a:t>WhatsApp</a:t>
            </a:r>
            <a:endParaRPr lang="zh-CN" altLang="en-US" dirty="0"/>
          </a:p>
          <a:p>
            <a:pPr lvl="1"/>
            <a:r>
              <a:rPr lang="en-US" altLang="zh-CN" dirty="0"/>
              <a:t>2016</a:t>
            </a:r>
            <a:r>
              <a:rPr lang="zh-CN" altLang="en-US" dirty="0"/>
              <a:t>年谷歌（</a:t>
            </a:r>
            <a:r>
              <a:rPr lang="en-US" altLang="zh-CN" dirty="0"/>
              <a:t>$37.6B</a:t>
            </a:r>
            <a:r>
              <a:rPr lang="zh-CN" altLang="en-US" dirty="0"/>
              <a:t>）与脸书（</a:t>
            </a:r>
            <a:r>
              <a:rPr lang="en-US" altLang="zh-CN" dirty="0"/>
              <a:t>$14.1B</a:t>
            </a:r>
            <a:r>
              <a:rPr lang="zh-CN" altLang="en-US" dirty="0"/>
              <a:t>）分享了</a:t>
            </a:r>
            <a:r>
              <a:rPr lang="en-US" altLang="zh-CN" dirty="0"/>
              <a:t>89%</a:t>
            </a:r>
            <a:r>
              <a:rPr lang="zh-CN" altLang="en-US" dirty="0"/>
              <a:t>的广告收益增长（公司商业页面</a:t>
            </a:r>
            <a:r>
              <a:rPr lang="en-US" altLang="zh-CN" dirty="0"/>
              <a:t>-</a:t>
            </a:r>
            <a:r>
              <a:rPr lang="zh-CN" altLang="en-US" dirty="0"/>
              <a:t>招聘）</a:t>
            </a:r>
            <a:endParaRPr lang="en-US" altLang="zh-CN" dirty="0"/>
          </a:p>
          <a:p>
            <a:pPr lvl="1"/>
            <a:r>
              <a:rPr lang="zh-CN" altLang="en-US" i="1" dirty="0"/>
              <a:t>剑桥分析、针对性的竞选广告与影响美国大选结果</a:t>
            </a:r>
            <a:endParaRPr lang="en-US" altLang="zh-CN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76E11A-7654-4159-A72F-BA364198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3" y="3936544"/>
            <a:ext cx="5332071" cy="28531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E71B72-9100-4B11-BDF1-E34A1E89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696" y="3936544"/>
            <a:ext cx="3103742" cy="28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C3907-AE21-4393-A9A0-60D62A4F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3" y="136527"/>
            <a:ext cx="7886700" cy="65860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补充：</a:t>
            </a:r>
            <a:r>
              <a:rPr lang="en-US" altLang="zh-CN" dirty="0"/>
              <a:t>2019</a:t>
            </a:r>
            <a:r>
              <a:rPr lang="zh-CN" altLang="en-US" dirty="0"/>
              <a:t>年国内广告市场情况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9D074C-1C16-442A-97A0-E3C575287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4" y="900637"/>
            <a:ext cx="6331434" cy="2802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3430BC-4BC6-4C88-861B-AC83C124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3" y="3712872"/>
            <a:ext cx="6331434" cy="300860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79E0350-8FE2-4E79-B723-2AAEF02B5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642" y="900637"/>
            <a:ext cx="2422664" cy="582083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2019</a:t>
            </a:r>
            <a:r>
              <a:rPr lang="zh-CN" altLang="en-US" dirty="0"/>
              <a:t>国内互联网广告收入：</a:t>
            </a:r>
            <a:r>
              <a:rPr lang="en-US" altLang="zh-CN" dirty="0"/>
              <a:t>4367</a:t>
            </a:r>
            <a:r>
              <a:rPr lang="zh-CN" altLang="en-US" dirty="0"/>
              <a:t>亿元</a:t>
            </a:r>
            <a:endParaRPr lang="en-US" altLang="zh-CN" dirty="0"/>
          </a:p>
          <a:p>
            <a:r>
              <a:rPr lang="zh-CN" altLang="en-US" dirty="0"/>
              <a:t>收入</a:t>
            </a:r>
            <a:r>
              <a:rPr lang="en-US" altLang="zh-CN" dirty="0"/>
              <a:t>Top10</a:t>
            </a:r>
            <a:r>
              <a:rPr lang="zh-CN" altLang="en-US" dirty="0"/>
              <a:t>：阿里、字节、百度、腾讯、京东、美团、新浪、小米、奇虎、</a:t>
            </a:r>
            <a:r>
              <a:rPr lang="en-US" altLang="zh-CN" dirty="0"/>
              <a:t>58</a:t>
            </a:r>
          </a:p>
          <a:p>
            <a:r>
              <a:rPr lang="zh-CN" altLang="en-US" dirty="0"/>
              <a:t>搜索平台广告从</a:t>
            </a:r>
            <a:r>
              <a:rPr lang="en-US" altLang="zh-CN" dirty="0"/>
              <a:t>23%</a:t>
            </a:r>
            <a:r>
              <a:rPr lang="zh-CN" altLang="en-US" dirty="0"/>
              <a:t>跌至</a:t>
            </a:r>
            <a:r>
              <a:rPr lang="en-US" altLang="zh-CN" dirty="0"/>
              <a:t>14.9%</a:t>
            </a:r>
            <a:r>
              <a:rPr lang="zh-CN" altLang="en-US" dirty="0"/>
              <a:t>，视频平台广告同比增长</a:t>
            </a:r>
            <a:r>
              <a:rPr lang="en-US" altLang="zh-CN" dirty="0"/>
              <a:t>43%</a:t>
            </a:r>
          </a:p>
          <a:p>
            <a:r>
              <a:rPr lang="zh-CN" altLang="en-US" dirty="0"/>
              <a:t>字节与美团联手将</a:t>
            </a:r>
            <a:r>
              <a:rPr lang="en-US" altLang="zh-CN" dirty="0"/>
              <a:t>BAT</a:t>
            </a:r>
            <a:r>
              <a:rPr lang="zh-CN" altLang="en-US" dirty="0"/>
              <a:t>份额从</a:t>
            </a:r>
            <a:r>
              <a:rPr lang="en-US" altLang="zh-CN" dirty="0"/>
              <a:t>69%</a:t>
            </a:r>
            <a:r>
              <a:rPr lang="zh-CN" altLang="en-US" dirty="0"/>
              <a:t>下压到</a:t>
            </a:r>
            <a:r>
              <a:rPr lang="en-US" altLang="zh-CN" dirty="0"/>
              <a:t>63%</a:t>
            </a:r>
          </a:p>
          <a:p>
            <a:r>
              <a:rPr lang="en-US" altLang="zh-CN" dirty="0"/>
              <a:t>2019</a:t>
            </a:r>
            <a:r>
              <a:rPr lang="zh-CN" altLang="en-US" dirty="0"/>
              <a:t>字节总收入</a:t>
            </a:r>
            <a:r>
              <a:rPr lang="en-US" altLang="zh-CN" dirty="0"/>
              <a:t>1400</a:t>
            </a:r>
            <a:r>
              <a:rPr lang="zh-CN" altLang="en-US" dirty="0"/>
              <a:t>亿元，广告收入</a:t>
            </a:r>
            <a:r>
              <a:rPr lang="en-US" altLang="zh-CN" dirty="0"/>
              <a:t>1200</a:t>
            </a:r>
            <a:r>
              <a:rPr lang="zh-CN" altLang="en-US" dirty="0"/>
              <a:t>亿元，</a:t>
            </a:r>
            <a:r>
              <a:rPr lang="en-US" altLang="zh-CN" dirty="0"/>
              <a:t>2020</a:t>
            </a:r>
            <a:r>
              <a:rPr lang="zh-CN" altLang="en-US" dirty="0"/>
              <a:t>目标广告营收</a:t>
            </a:r>
            <a:r>
              <a:rPr lang="en-US" altLang="zh-CN" dirty="0"/>
              <a:t>1000</a:t>
            </a:r>
            <a:r>
              <a:rPr lang="zh-CN" altLang="en-US" dirty="0"/>
              <a:t>亿元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D33177-3834-488A-870D-79B778D16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84" y="0"/>
            <a:ext cx="3859723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B33A87-DBD4-4CA3-8BA0-7E6660C01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3" y="2264504"/>
            <a:ext cx="89344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1073</Words>
  <Application>Microsoft Office PowerPoint</Application>
  <PresentationFormat>全屏显示(4:3)</PresentationFormat>
  <Paragraphs>93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Arial</vt:lpstr>
      <vt:lpstr>Calibri</vt:lpstr>
      <vt:lpstr>Calibri Light</vt:lpstr>
      <vt:lpstr>Garamond</vt:lpstr>
      <vt:lpstr>Wingdings</vt:lpstr>
      <vt:lpstr>Office 主题​​</vt:lpstr>
      <vt:lpstr>Edge</vt:lpstr>
      <vt:lpstr>需求与商业模式创新 第三章 商业模式类型 – 平台、免费</vt:lpstr>
      <vt:lpstr>从业务转向“人”：商业模式的重构</vt:lpstr>
      <vt:lpstr>多边平台商业模式：促进群体互动造价值</vt:lpstr>
      <vt:lpstr>谷歌的商业模式：平台推广</vt:lpstr>
      <vt:lpstr>Wii vs. PS/Xbox：平台收益流补贴</vt:lpstr>
      <vt:lpstr>多边平台商业模式总结</vt:lpstr>
      <vt:lpstr>免费的商业模式：其它方面补贴免费产品</vt:lpstr>
      <vt:lpstr>广告：一个多边平台商业模式</vt:lpstr>
      <vt:lpstr>补充：2019年国内广告市场情况</vt:lpstr>
      <vt:lpstr>PowerPoint 演示文稿</vt:lpstr>
      <vt:lpstr>PowerPoint 演示文稿</vt:lpstr>
      <vt:lpstr>基于广告的免费商业模式总结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需求与商业模式创新 第三章 商业模式类型（下）</dc:title>
  <dc:creator>Hongyu Kuang</dc:creator>
  <cp:lastModifiedBy>匡宏宇</cp:lastModifiedBy>
  <cp:revision>54</cp:revision>
  <dcterms:created xsi:type="dcterms:W3CDTF">2020-10-09T06:09:37Z</dcterms:created>
  <dcterms:modified xsi:type="dcterms:W3CDTF">2023-09-12T03:07:28Z</dcterms:modified>
</cp:coreProperties>
</file>